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1"/>
  </p:notesMasterIdLst>
  <p:sldIdLst>
    <p:sldId id="317" r:id="rId3"/>
    <p:sldId id="380" r:id="rId4"/>
    <p:sldId id="358" r:id="rId5"/>
    <p:sldId id="392" r:id="rId6"/>
    <p:sldId id="393" r:id="rId7"/>
    <p:sldId id="383" r:id="rId8"/>
    <p:sldId id="384" r:id="rId9"/>
    <p:sldId id="385" r:id="rId10"/>
    <p:sldId id="386" r:id="rId11"/>
    <p:sldId id="388" r:id="rId12"/>
    <p:sldId id="387" r:id="rId13"/>
    <p:sldId id="389" r:id="rId14"/>
    <p:sldId id="396" r:id="rId15"/>
    <p:sldId id="397" r:id="rId16"/>
    <p:sldId id="390" r:id="rId17"/>
    <p:sldId id="391" r:id="rId18"/>
    <p:sldId id="381" r:id="rId19"/>
    <p:sldId id="39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608"/>
  </p:normalViewPr>
  <p:slideViewPr>
    <p:cSldViewPr snapToGrid="0" snapToObjects="1">
      <p:cViewPr varScale="1">
        <p:scale>
          <a:sx n="88" d="100"/>
          <a:sy n="88" d="100"/>
        </p:scale>
        <p:origin x="51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2/28/2019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2/28/2019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2/28/2019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2/28/2019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2/28/2019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2/28/2019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2/28/2019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02/25/2019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lists of equal length, return a new list that contains the sum of elements of each list.</a:t>
            </a:r>
          </a:p>
          <a:p>
            <a:r>
              <a:rPr lang="en-US" dirty="0" smtClean="0"/>
              <a:t>Test Cases</a:t>
            </a:r>
          </a:p>
          <a:p>
            <a:r>
              <a:rPr lang="en-US" dirty="0" smtClean="0"/>
              <a:t>[1,2,3,4] [4,5,6,7] Result: [5,7,9,11]</a:t>
            </a:r>
          </a:p>
          <a:p>
            <a:r>
              <a:rPr lang="en-US" dirty="0" smtClean="0"/>
              <a:t>[-1,3,0] [2,-2,5] Result: [1,1,5]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90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Print a rectangle as shown: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</p:txBody>
      </p:sp>
    </p:spTree>
    <p:extLst>
      <p:ext uri="{BB962C8B-B14F-4D97-AF65-F5344CB8AC3E}">
        <p14:creationId xmlns:p14="http://schemas.microsoft.com/office/powerpoint/2010/main" val="391647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two lists, rat_1 and rat_2, that contain the daily weights of two rats over a period of ten days. </a:t>
            </a:r>
            <a:r>
              <a:rPr lang="en-US" dirty="0" smtClean="0"/>
              <a:t>Compare the weights of both rats and output the days on which rat 1 is heavier than rat 2.</a:t>
            </a:r>
          </a:p>
          <a:p>
            <a:r>
              <a:rPr lang="en-US" dirty="0" smtClean="0"/>
              <a:t>Test Cases:</a:t>
            </a:r>
          </a:p>
          <a:p>
            <a:r>
              <a:rPr lang="en-US" dirty="0" smtClean="0"/>
              <a:t>Rat1=[1,3,2,2,1,3,4,2,1,1]</a:t>
            </a:r>
          </a:p>
          <a:p>
            <a:r>
              <a:rPr lang="en-US" dirty="0" smtClean="0"/>
              <a:t>Rat2=[2,1,1,3,2,2,2,1,1,2]</a:t>
            </a:r>
          </a:p>
          <a:p>
            <a:r>
              <a:rPr lang="en-US" dirty="0" smtClean="0"/>
              <a:t>Output: Days=[2,3,6,7,8]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64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applications require behavior that appears random</a:t>
            </a:r>
            <a:r>
              <a:rPr lang="en-US" dirty="0" smtClean="0"/>
              <a:t>.</a:t>
            </a:r>
          </a:p>
          <a:p>
            <a:r>
              <a:rPr lang="en-US" dirty="0" smtClean="0"/>
              <a:t>Random </a:t>
            </a:r>
            <a:r>
              <a:rPr lang="en-US" dirty="0"/>
              <a:t>numbers are useful particularly in </a:t>
            </a:r>
            <a:r>
              <a:rPr lang="en-US" dirty="0" smtClean="0"/>
              <a:t>games and </a:t>
            </a:r>
            <a:r>
              <a:rPr lang="en-US" dirty="0"/>
              <a:t>simulations. For example, many board games use a die (one of a pair of dice) to determine how </a:t>
            </a:r>
            <a:r>
              <a:rPr lang="en-US" dirty="0" smtClean="0"/>
              <a:t>many places </a:t>
            </a:r>
            <a:r>
              <a:rPr lang="en-US" dirty="0"/>
              <a:t>a player is to </a:t>
            </a:r>
            <a:r>
              <a:rPr lang="en-US" dirty="0" smtClean="0"/>
              <a:t>advance.</a:t>
            </a:r>
          </a:p>
          <a:p>
            <a:r>
              <a:rPr lang="en-US" dirty="0"/>
              <a:t>A </a:t>
            </a:r>
            <a:r>
              <a:rPr lang="en-US" dirty="0" smtClean="0"/>
              <a:t>software representation </a:t>
            </a:r>
            <a:r>
              <a:rPr lang="en-US" dirty="0"/>
              <a:t>of a game that involves dice would need a way to simulate the random roll of a die.</a:t>
            </a:r>
          </a:p>
        </p:txBody>
      </p:sp>
    </p:spTree>
    <p:extLst>
      <p:ext uri="{BB962C8B-B14F-4D97-AF65-F5344CB8AC3E}">
        <p14:creationId xmlns:p14="http://schemas.microsoft.com/office/powerpoint/2010/main" val="3865236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Random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algorithmic random number generators actually </a:t>
            </a:r>
            <a:r>
              <a:rPr lang="en-US" dirty="0" smtClean="0"/>
              <a:t>produce pseudo random numbers</a:t>
            </a:r>
            <a:r>
              <a:rPr lang="en-US" dirty="0"/>
              <a:t>, not true </a:t>
            </a:r>
            <a:r>
              <a:rPr lang="en-US" dirty="0" smtClean="0"/>
              <a:t>random numbers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pseudorandom number generator has a particular period, based on the nature of the </a:t>
            </a:r>
            <a:r>
              <a:rPr lang="en-US" dirty="0" smtClean="0"/>
              <a:t>algorithm used.</a:t>
            </a:r>
          </a:p>
          <a:p>
            <a:r>
              <a:rPr lang="en-US" dirty="0" smtClean="0"/>
              <a:t>If </a:t>
            </a:r>
            <a:r>
              <a:rPr lang="en-US" dirty="0"/>
              <a:t>the generator is used long enough, the pattern of numbers produced repeats itself </a:t>
            </a:r>
            <a:r>
              <a:rPr lang="en-US" dirty="0" smtClean="0"/>
              <a:t>exactly.</a:t>
            </a:r>
          </a:p>
          <a:p>
            <a:r>
              <a:rPr lang="en-US" dirty="0"/>
              <a:t>A</a:t>
            </a:r>
            <a:r>
              <a:rPr lang="en-US" dirty="0" smtClean="0"/>
              <a:t>ll </a:t>
            </a:r>
            <a:r>
              <a:rPr lang="en-US" dirty="0"/>
              <a:t>practical algorithmic </a:t>
            </a:r>
            <a:r>
              <a:rPr lang="en-US" dirty="0" smtClean="0"/>
              <a:t>pseudo random </a:t>
            </a:r>
            <a:r>
              <a:rPr lang="en-US" dirty="0"/>
              <a:t>number generators have periods that are large enough </a:t>
            </a:r>
            <a:r>
              <a:rPr lang="en-US"/>
              <a:t>for </a:t>
            </a:r>
            <a:r>
              <a:rPr lang="en-US" smtClean="0"/>
              <a:t>most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495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guess a number between 1 to 9.</a:t>
            </a:r>
          </a:p>
          <a:p>
            <a:r>
              <a:rPr lang="en-US" dirty="0"/>
              <a:t>Note : User is prompted to enter a guess. If the user guesses wrong then the prompt appears again until the guess is correct, on successful guess, user will get a "Well guessed!" message, and the program will exit.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85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find numbers between 100 and 400 (both included) where each digit of a number is an even number. The numbers obtained should be printed in a comma-separated sequence.</a:t>
            </a:r>
          </a:p>
        </p:txBody>
      </p:sp>
    </p:spTree>
    <p:extLst>
      <p:ext uri="{BB962C8B-B14F-4D97-AF65-F5344CB8AC3E}">
        <p14:creationId xmlns:p14="http://schemas.microsoft.com/office/powerpoint/2010/main" val="3653285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smtClean="0"/>
              <a:t>in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89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6 will be posted tonight</a:t>
            </a:r>
          </a:p>
          <a:p>
            <a:r>
              <a:rPr lang="en-US" dirty="0" smtClean="0"/>
              <a:t>Will be due the Monday after Spring Break.</a:t>
            </a:r>
          </a:p>
          <a:p>
            <a:r>
              <a:rPr lang="en-US" dirty="0" smtClean="0"/>
              <a:t>Exam 2 is scheduled for Thursday (March 21)</a:t>
            </a:r>
          </a:p>
          <a:p>
            <a:r>
              <a:rPr lang="en-US" dirty="0" smtClean="0"/>
              <a:t>Exam 1 did not go well for many of you so I have decided the following:</a:t>
            </a:r>
          </a:p>
          <a:p>
            <a:pPr lvl="1"/>
            <a:r>
              <a:rPr lang="en-US" dirty="0" smtClean="0"/>
              <a:t>There are 2 exams in all that make up 35 % of your overall grade</a:t>
            </a:r>
          </a:p>
          <a:p>
            <a:pPr lvl="1"/>
            <a:r>
              <a:rPr lang="en-US" dirty="0" smtClean="0"/>
              <a:t>When calculating the final grade I will give smaller weightage to the exam you scored lower on. </a:t>
            </a:r>
          </a:p>
          <a:p>
            <a:pPr lvl="1"/>
            <a:r>
              <a:rPr lang="en-US" dirty="0" smtClean="0"/>
              <a:t>For example if you scored lower on Exam 1 than Exam 2 then 10% will be Exam 1 and 25% will be Exam 2 and vice versa.</a:t>
            </a:r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While Loops</a:t>
            </a:r>
          </a:p>
          <a:p>
            <a:r>
              <a:rPr lang="en-US" dirty="0" smtClean="0"/>
              <a:t>Problems on While Loops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 to 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For all while loops we must:</a:t>
            </a:r>
          </a:p>
          <a:p>
            <a:pPr lvl="1"/>
            <a:r>
              <a:rPr lang="en-US" sz="3200" dirty="0" smtClean="0"/>
              <a:t>Initialize</a:t>
            </a:r>
          </a:p>
          <a:p>
            <a:pPr lvl="1"/>
            <a:r>
              <a:rPr lang="en-US" sz="3200" dirty="0" smtClean="0"/>
              <a:t>Give condition (of while)</a:t>
            </a:r>
          </a:p>
          <a:p>
            <a:pPr lvl="1"/>
            <a:r>
              <a:rPr lang="en-US" sz="3200" dirty="0" smtClean="0"/>
              <a:t>Specify action</a:t>
            </a:r>
          </a:p>
          <a:p>
            <a:pPr lvl="1"/>
            <a:r>
              <a:rPr lang="en-US" sz="3200" dirty="0" smtClean="0"/>
              <a:t>Increment and/or decrement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in the range 23 to 49 (both inclusive)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0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even numbers in the range 23 to 49.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1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that contains years from 1950 to 2020, print the years that are leap years. It is given that 1952 is a leap year.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33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numbers 1 to 10 in descending order and all in one 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17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100 stars with one character space between 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44462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15175</TotalTime>
  <Words>620</Words>
  <Application>Microsoft Office PowerPoint</Application>
  <PresentationFormat>Widescreen</PresentationFormat>
  <Paragraphs>71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1_Office Theme</vt:lpstr>
      <vt:lpstr>Office Theme</vt:lpstr>
      <vt:lpstr>Lecture 12: Introduction to Computer Programming Course - CS1010</vt:lpstr>
      <vt:lpstr>Announcements</vt:lpstr>
      <vt:lpstr>Goals for today</vt:lpstr>
      <vt:lpstr>Rule to remember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Random Numbers</vt:lpstr>
      <vt:lpstr>Pseudo Random Numbers</vt:lpstr>
      <vt:lpstr>Problem 9</vt:lpstr>
      <vt:lpstr>Problem 10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330</cp:revision>
  <dcterms:created xsi:type="dcterms:W3CDTF">2019-02-04T15:19:36Z</dcterms:created>
  <dcterms:modified xsi:type="dcterms:W3CDTF">2019-02-28T16:39:09Z</dcterms:modified>
</cp:coreProperties>
</file>